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9" r:id="rId4"/>
  </p:sldMasterIdLst>
  <p:notesMasterIdLst>
    <p:notesMasterId r:id="rId10"/>
  </p:notesMasterIdLst>
  <p:sldIdLst>
    <p:sldId id="256" r:id="rId5"/>
    <p:sldId id="257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10" d="100"/>
          <a:sy n="11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Boland" userId="ce05092d-2493-4518-8af6-5f4bcb6c43f2" providerId="ADAL" clId="{1D80EF2D-669C-45E9-B33A-ACBEB66048A9}"/>
    <pc:docChg chg="undo custSel addSld delSld modSld">
      <pc:chgData name="Mark Boland" userId="ce05092d-2493-4518-8af6-5f4bcb6c43f2" providerId="ADAL" clId="{1D80EF2D-669C-45E9-B33A-ACBEB66048A9}" dt="2023-07-17T16:21:02.318" v="312" actId="403"/>
      <pc:docMkLst>
        <pc:docMk/>
      </pc:docMkLst>
      <pc:sldChg chg="modSp">
        <pc:chgData name="Mark Boland" userId="ce05092d-2493-4518-8af6-5f4bcb6c43f2" providerId="ADAL" clId="{1D80EF2D-669C-45E9-B33A-ACBEB66048A9}" dt="2023-07-17T16:11:15.221" v="91" actId="20577"/>
        <pc:sldMkLst>
          <pc:docMk/>
          <pc:sldMk cId="4060169063" sldId="256"/>
        </pc:sldMkLst>
        <pc:spChg chg="mod">
          <ac:chgData name="Mark Boland" userId="ce05092d-2493-4518-8af6-5f4bcb6c43f2" providerId="ADAL" clId="{1D80EF2D-669C-45E9-B33A-ACBEB66048A9}" dt="2023-07-17T16:10:48.884" v="30" actId="20577"/>
          <ac:spMkLst>
            <pc:docMk/>
            <pc:sldMk cId="4060169063" sldId="256"/>
            <ac:spMk id="2" creationId="{6BE4CB66-D3BC-1171-5A2A-E499600D1C99}"/>
          </ac:spMkLst>
        </pc:spChg>
        <pc:spChg chg="mod">
          <ac:chgData name="Mark Boland" userId="ce05092d-2493-4518-8af6-5f4bcb6c43f2" providerId="ADAL" clId="{1D80EF2D-669C-45E9-B33A-ACBEB66048A9}" dt="2023-07-17T16:11:15.221" v="91" actId="20577"/>
          <ac:spMkLst>
            <pc:docMk/>
            <pc:sldMk cId="4060169063" sldId="256"/>
            <ac:spMk id="3" creationId="{A61A40F6-6227-85D9-20AF-116D5EE2DC63}"/>
          </ac:spMkLst>
        </pc:spChg>
      </pc:sldChg>
      <pc:sldChg chg="addSp delSp modSp">
        <pc:chgData name="Mark Boland" userId="ce05092d-2493-4518-8af6-5f4bcb6c43f2" providerId="ADAL" clId="{1D80EF2D-669C-45E9-B33A-ACBEB66048A9}" dt="2023-07-17T16:16:36.891" v="202" actId="20577"/>
        <pc:sldMkLst>
          <pc:docMk/>
          <pc:sldMk cId="1121551714" sldId="257"/>
        </pc:sldMkLst>
        <pc:spChg chg="mod">
          <ac:chgData name="Mark Boland" userId="ce05092d-2493-4518-8af6-5f4bcb6c43f2" providerId="ADAL" clId="{1D80EF2D-669C-45E9-B33A-ACBEB66048A9}" dt="2023-07-17T16:11:34.439" v="113" actId="20577"/>
          <ac:spMkLst>
            <pc:docMk/>
            <pc:sldMk cId="1121551714" sldId="257"/>
            <ac:spMk id="2" creationId="{87DFF3B2-FEB8-9370-04DD-4C8E85DA72D0}"/>
          </ac:spMkLst>
        </pc:spChg>
        <pc:spChg chg="mod">
          <ac:chgData name="Mark Boland" userId="ce05092d-2493-4518-8af6-5f4bcb6c43f2" providerId="ADAL" clId="{1D80EF2D-669C-45E9-B33A-ACBEB66048A9}" dt="2023-07-17T16:16:36.891" v="202" actId="20577"/>
          <ac:spMkLst>
            <pc:docMk/>
            <pc:sldMk cId="1121551714" sldId="257"/>
            <ac:spMk id="3" creationId="{64F833E1-F193-CB24-936F-366C6887FE2A}"/>
          </ac:spMkLst>
        </pc:spChg>
        <pc:spChg chg="add del mod">
          <ac:chgData name="Mark Boland" userId="ce05092d-2493-4518-8af6-5f4bcb6c43f2" providerId="ADAL" clId="{1D80EF2D-669C-45E9-B33A-ACBEB66048A9}" dt="2023-07-17T16:14:33.365" v="164"/>
          <ac:spMkLst>
            <pc:docMk/>
            <pc:sldMk cId="1121551714" sldId="257"/>
            <ac:spMk id="4" creationId="{4BB1AC9E-9BAD-4293-ABF6-3508AB59FC9D}"/>
          </ac:spMkLst>
        </pc:spChg>
        <pc:picChg chg="add">
          <ac:chgData name="Mark Boland" userId="ce05092d-2493-4518-8af6-5f4bcb6c43f2" providerId="ADAL" clId="{1D80EF2D-669C-45E9-B33A-ACBEB66048A9}" dt="2023-07-17T16:14:33.365" v="164"/>
          <ac:picMkLst>
            <pc:docMk/>
            <pc:sldMk cId="1121551714" sldId="257"/>
            <ac:picMk id="1026" creationId="{4F5B9A1E-BCDD-489E-B9F7-3EBAADC780F5}"/>
          </ac:picMkLst>
        </pc:picChg>
      </pc:sldChg>
      <pc:sldChg chg="del">
        <pc:chgData name="Mark Boland" userId="ce05092d-2493-4518-8af6-5f4bcb6c43f2" providerId="ADAL" clId="{1D80EF2D-669C-45E9-B33A-ACBEB66048A9}" dt="2023-07-17T16:15:15.755" v="165" actId="2696"/>
        <pc:sldMkLst>
          <pc:docMk/>
          <pc:sldMk cId="1101037567" sldId="259"/>
        </pc:sldMkLst>
      </pc:sldChg>
      <pc:sldChg chg="modSp">
        <pc:chgData name="Mark Boland" userId="ce05092d-2493-4518-8af6-5f4bcb6c43f2" providerId="ADAL" clId="{1D80EF2D-669C-45E9-B33A-ACBEB66048A9}" dt="2023-07-17T16:17:03.011" v="212" actId="27636"/>
        <pc:sldMkLst>
          <pc:docMk/>
          <pc:sldMk cId="139846170" sldId="260"/>
        </pc:sldMkLst>
        <pc:spChg chg="mod">
          <ac:chgData name="Mark Boland" userId="ce05092d-2493-4518-8af6-5f4bcb6c43f2" providerId="ADAL" clId="{1D80EF2D-669C-45E9-B33A-ACBEB66048A9}" dt="2023-07-17T16:15:31.342" v="180" actId="20577"/>
          <ac:spMkLst>
            <pc:docMk/>
            <pc:sldMk cId="139846170" sldId="260"/>
            <ac:spMk id="2" creationId="{B5182F92-F5CC-47D2-837C-DD3280DC005A}"/>
          </ac:spMkLst>
        </pc:spChg>
        <pc:spChg chg="mod">
          <ac:chgData name="Mark Boland" userId="ce05092d-2493-4518-8af6-5f4bcb6c43f2" providerId="ADAL" clId="{1D80EF2D-669C-45E9-B33A-ACBEB66048A9}" dt="2023-07-17T16:17:03.011" v="212" actId="27636"/>
          <ac:spMkLst>
            <pc:docMk/>
            <pc:sldMk cId="139846170" sldId="260"/>
            <ac:spMk id="3" creationId="{CE662F1C-610D-4EE1-898C-BDE79E75D976}"/>
          </ac:spMkLst>
        </pc:spChg>
      </pc:sldChg>
      <pc:sldChg chg="addSp modSp add">
        <pc:chgData name="Mark Boland" userId="ce05092d-2493-4518-8af6-5f4bcb6c43f2" providerId="ADAL" clId="{1D80EF2D-669C-45E9-B33A-ACBEB66048A9}" dt="2023-07-17T16:21:02.318" v="312" actId="403"/>
        <pc:sldMkLst>
          <pc:docMk/>
          <pc:sldMk cId="4266208726" sldId="261"/>
        </pc:sldMkLst>
        <pc:spChg chg="mod">
          <ac:chgData name="Mark Boland" userId="ce05092d-2493-4518-8af6-5f4bcb6c43f2" providerId="ADAL" clId="{1D80EF2D-669C-45E9-B33A-ACBEB66048A9}" dt="2023-07-17T16:18:28.964" v="248" actId="20577"/>
          <ac:spMkLst>
            <pc:docMk/>
            <pc:sldMk cId="4266208726" sldId="261"/>
            <ac:spMk id="2" creationId="{B6B64778-9C59-4DB0-AA73-B3198C3EBC13}"/>
          </ac:spMkLst>
        </pc:spChg>
        <pc:spChg chg="mod">
          <ac:chgData name="Mark Boland" userId="ce05092d-2493-4518-8af6-5f4bcb6c43f2" providerId="ADAL" clId="{1D80EF2D-669C-45E9-B33A-ACBEB66048A9}" dt="2023-07-17T16:18:46.068" v="253" actId="14"/>
          <ac:spMkLst>
            <pc:docMk/>
            <pc:sldMk cId="4266208726" sldId="261"/>
            <ac:spMk id="3" creationId="{51B2D9C0-611F-4813-95E7-85975A24A3A0}"/>
          </ac:spMkLst>
        </pc:spChg>
        <pc:spChg chg="add mod">
          <ac:chgData name="Mark Boland" userId="ce05092d-2493-4518-8af6-5f4bcb6c43f2" providerId="ADAL" clId="{1D80EF2D-669C-45E9-B33A-ACBEB66048A9}" dt="2023-07-17T16:21:02.318" v="312" actId="403"/>
          <ac:spMkLst>
            <pc:docMk/>
            <pc:sldMk cId="4266208726" sldId="261"/>
            <ac:spMk id="7" creationId="{30B11528-F49F-4657-A713-BA5CE25041FC}"/>
          </ac:spMkLst>
        </pc:spChg>
      </pc:sldChg>
      <pc:sldChg chg="modSp add">
        <pc:chgData name="Mark Boland" userId="ce05092d-2493-4518-8af6-5f4bcb6c43f2" providerId="ADAL" clId="{1D80EF2D-669C-45E9-B33A-ACBEB66048A9}" dt="2023-07-17T16:19:38.708" v="288" actId="20577"/>
        <pc:sldMkLst>
          <pc:docMk/>
          <pc:sldMk cId="2317393232" sldId="262"/>
        </pc:sldMkLst>
        <pc:spChg chg="mod">
          <ac:chgData name="Mark Boland" userId="ce05092d-2493-4518-8af6-5f4bcb6c43f2" providerId="ADAL" clId="{1D80EF2D-669C-45E9-B33A-ACBEB66048A9}" dt="2023-07-17T16:19:38.708" v="288" actId="20577"/>
          <ac:spMkLst>
            <pc:docMk/>
            <pc:sldMk cId="2317393232" sldId="262"/>
            <ac:spMk id="2" creationId="{3B7322E5-B91C-4194-9C7C-F9E9B50457BA}"/>
          </ac:spMkLst>
        </pc:spChg>
        <pc:spChg chg="mod">
          <ac:chgData name="Mark Boland" userId="ce05092d-2493-4518-8af6-5f4bcb6c43f2" providerId="ADAL" clId="{1D80EF2D-669C-45E9-B33A-ACBEB66048A9}" dt="2023-07-17T16:19:29.589" v="284" actId="20577"/>
          <ac:spMkLst>
            <pc:docMk/>
            <pc:sldMk cId="2317393232" sldId="262"/>
            <ac:spMk id="3" creationId="{794D156A-35F2-4FA2-A036-1A44EF399B3E}"/>
          </ac:spMkLst>
        </pc:spChg>
      </pc:sldChg>
    </pc:docChg>
  </pc:docChgLst>
  <pc:docChgLst>
    <pc:chgData name="Mark Boland" userId="ce05092d-2493-4518-8af6-5f4bcb6c43f2" providerId="ADAL" clId="{1844C30A-DCE4-4718-9DBB-AAFCAFAEA5ED}"/>
    <pc:docChg chg="custSel modSld modMainMaster">
      <pc:chgData name="Mark Boland" userId="ce05092d-2493-4518-8af6-5f4bcb6c43f2" providerId="ADAL" clId="{1844C30A-DCE4-4718-9DBB-AAFCAFAEA5ED}" dt="2023-07-17T16:23:17.818" v="17" actId="27636"/>
      <pc:docMkLst>
        <pc:docMk/>
      </pc:docMkLst>
      <pc:sldChg chg="modSp">
        <pc:chgData name="Mark Boland" userId="ce05092d-2493-4518-8af6-5f4bcb6c43f2" providerId="ADAL" clId="{1844C30A-DCE4-4718-9DBB-AAFCAFAEA5ED}" dt="2023-07-17T16:23:17.776" v="16" actId="27636"/>
        <pc:sldMkLst>
          <pc:docMk/>
          <pc:sldMk cId="4060169063" sldId="256"/>
        </pc:sldMkLst>
        <pc:spChg chg="mod">
          <ac:chgData name="Mark Boland" userId="ce05092d-2493-4518-8af6-5f4bcb6c43f2" providerId="ADAL" clId="{1844C30A-DCE4-4718-9DBB-AAFCAFAEA5ED}" dt="2023-07-17T16:23:17.776" v="16" actId="27636"/>
          <ac:spMkLst>
            <pc:docMk/>
            <pc:sldMk cId="4060169063" sldId="256"/>
            <ac:spMk id="3" creationId="{A61A40F6-6227-85D9-20AF-116D5EE2DC63}"/>
          </ac:spMkLst>
        </pc:spChg>
      </pc:sldChg>
      <pc:sldChg chg="modSp">
        <pc:chgData name="Mark Boland" userId="ce05092d-2493-4518-8af6-5f4bcb6c43f2" providerId="ADAL" clId="{1844C30A-DCE4-4718-9DBB-AAFCAFAEA5ED}" dt="2023-07-17T16:23:17.818" v="17" actId="27636"/>
        <pc:sldMkLst>
          <pc:docMk/>
          <pc:sldMk cId="1121551714" sldId="257"/>
        </pc:sldMkLst>
        <pc:spChg chg="mod">
          <ac:chgData name="Mark Boland" userId="ce05092d-2493-4518-8af6-5f4bcb6c43f2" providerId="ADAL" clId="{1844C30A-DCE4-4718-9DBB-AAFCAFAEA5ED}" dt="2023-07-17T16:23:17.818" v="17" actId="27636"/>
          <ac:spMkLst>
            <pc:docMk/>
            <pc:sldMk cId="1121551714" sldId="257"/>
            <ac:spMk id="3" creationId="{64F833E1-F193-CB24-936F-366C6887FE2A}"/>
          </ac:spMkLst>
        </pc:spChg>
      </pc:sldChg>
      <pc:sldChg chg="modSp">
        <pc:chgData name="Mark Boland" userId="ce05092d-2493-4518-8af6-5f4bcb6c43f2" providerId="ADAL" clId="{1844C30A-DCE4-4718-9DBB-AAFCAFAEA5ED}" dt="2023-07-17T16:23:13.815" v="15" actId="27636"/>
        <pc:sldMkLst>
          <pc:docMk/>
          <pc:sldMk cId="4266208726" sldId="261"/>
        </pc:sldMkLst>
        <pc:spChg chg="mod">
          <ac:chgData name="Mark Boland" userId="ce05092d-2493-4518-8af6-5f4bcb6c43f2" providerId="ADAL" clId="{1844C30A-DCE4-4718-9DBB-AAFCAFAEA5ED}" dt="2023-07-17T16:23:13.815" v="15" actId="27636"/>
          <ac:spMkLst>
            <pc:docMk/>
            <pc:sldMk cId="4266208726" sldId="261"/>
            <ac:spMk id="3" creationId="{51B2D9C0-611F-4813-95E7-85975A24A3A0}"/>
          </ac:spMkLst>
        </pc:spChg>
        <pc:spChg chg="mod">
          <ac:chgData name="Mark Boland" userId="ce05092d-2493-4518-8af6-5f4bcb6c43f2" providerId="ADAL" clId="{1844C30A-DCE4-4718-9DBB-AAFCAFAEA5ED}" dt="2023-07-17T16:23:13.812" v="14" actId="27636"/>
          <ac:spMkLst>
            <pc:docMk/>
            <pc:sldMk cId="4266208726" sldId="261"/>
            <ac:spMk id="7" creationId="{30B11528-F49F-4657-A713-BA5CE25041FC}"/>
          </ac:spMkLst>
        </pc:spChg>
      </pc:sldChg>
      <pc:sldMasterChg chg="modSldLayout">
        <pc:chgData name="Mark Boland" userId="ce05092d-2493-4518-8af6-5f4bcb6c43f2" providerId="ADAL" clId="{1844C30A-DCE4-4718-9DBB-AAFCAFAEA5ED}" dt="2023-07-17T16:22:48.192" v="7"/>
        <pc:sldMasterMkLst>
          <pc:docMk/>
          <pc:sldMasterMk cId="4049996197" sldId="2147483722"/>
        </pc:sldMasterMkLst>
        <pc:sldLayoutChg chg="delSp">
          <pc:chgData name="Mark Boland" userId="ce05092d-2493-4518-8af6-5f4bcb6c43f2" providerId="ADAL" clId="{1844C30A-DCE4-4718-9DBB-AAFCAFAEA5ED}" dt="2023-07-17T16:22:48.192" v="7"/>
          <pc:sldLayoutMkLst>
            <pc:docMk/>
            <pc:sldMasterMk cId="4049996197" sldId="2147483722"/>
            <pc:sldLayoutMk cId="3212796476" sldId="2147483740"/>
          </pc:sldLayoutMkLst>
          <pc:cxnChg chg="del">
            <ac:chgData name="Mark Boland" userId="ce05092d-2493-4518-8af6-5f4bcb6c43f2" providerId="ADAL" clId="{1844C30A-DCE4-4718-9DBB-AAFCAFAEA5ED}" dt="2023-07-17T16:22:48.192" v="7"/>
            <ac:cxnSpMkLst>
              <pc:docMk/>
              <pc:sldMasterMk cId="4049996197" sldId="2147483722"/>
              <pc:sldLayoutMk cId="3212796476" sldId="2147483740"/>
              <ac:cxnSpMk id="35" creationId="{00000000-0000-0000-0000-000000000000}"/>
            </ac:cxnSpMkLst>
          </pc:cxnChg>
        </pc:sldLayoutChg>
        <pc:sldLayoutChg chg="delSp">
          <pc:chgData name="Mark Boland" userId="ce05092d-2493-4518-8af6-5f4bcb6c43f2" providerId="ADAL" clId="{1844C30A-DCE4-4718-9DBB-AAFCAFAEA5ED}" dt="2023-07-17T16:22:48.192" v="7"/>
          <pc:sldLayoutMkLst>
            <pc:docMk/>
            <pc:sldMasterMk cId="4049996197" sldId="2147483722"/>
            <pc:sldLayoutMk cId="3529696384" sldId="2147483741"/>
          </pc:sldLayoutMkLst>
          <pc:cxnChg chg="del">
            <ac:chgData name="Mark Boland" userId="ce05092d-2493-4518-8af6-5f4bcb6c43f2" providerId="ADAL" clId="{1844C30A-DCE4-4718-9DBB-AAFCAFAEA5ED}" dt="2023-07-17T16:22:48.192" v="7"/>
            <ac:cxnSpMkLst>
              <pc:docMk/>
              <pc:sldMasterMk cId="4049996197" sldId="2147483722"/>
              <pc:sldLayoutMk cId="3529696384" sldId="2147483741"/>
              <ac:cxnSpMk id="33" creationId="{00000000-0000-0000-0000-000000000000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10C40-7A49-4F18-9877-DD88FC35017F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FB88B-94F2-4CC9-9479-B8C645391E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2971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9C14-633F-42F0-838D-C66E1AE358D5}" type="datetime1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collaboration big idea presentation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DF7-42CB-3343-BB48-2511C894EC60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8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9957-E4F5-482A-8E0F-6F0117338BB7}" type="datetime1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collaboration big idea presentation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DF7-42CB-3343-BB48-2511C894EC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1320856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9957-E4F5-482A-8E0F-6F0117338BB7}" type="datetime1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collaboration big idea presentation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DF7-42CB-3343-BB48-2511C894EC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0651396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9957-E4F5-482A-8E0F-6F0117338BB7}" type="datetime1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collaboration big idea presentation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DF7-42CB-3343-BB48-2511C894EC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508330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DCC7-ECAA-4541-9481-99EA4373F9AB}" type="datetime1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collaboration big idea presentation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DF7-42CB-3343-BB48-2511C894EC60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87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9957-E4F5-482A-8E0F-6F0117338BB7}" type="datetime1">
              <a:rPr lang="en-AU" smtClean="0"/>
              <a:t>17/07/2023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collaboration big idea presentation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DF7-42CB-3343-BB48-2511C894EC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3726343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9957-E4F5-482A-8E0F-6F0117338BB7}" type="datetime1">
              <a:rPr lang="en-AU" smtClean="0"/>
              <a:t>17/07/2023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collaboration big idea presentation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DF7-42CB-3343-BB48-2511C894EC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9125514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10BD-066B-4FB1-8324-967FAE82A245}" type="datetime1">
              <a:rPr lang="en-AU" smtClean="0"/>
              <a:t>17/07/2023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collaboration big idea presentation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DF7-42CB-3343-BB48-2511C894EC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22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0CBB-60B2-4DB6-BE2B-5F700D6FCBEE}" type="datetime1">
              <a:rPr lang="en-AU" smtClean="0"/>
              <a:t>17/07/2023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Our collaboration big idea presentation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DF7-42CB-3343-BB48-2511C894EC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036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5769957-E4F5-482A-8E0F-6F0117338BB7}" type="datetime1">
              <a:rPr lang="en-AU" smtClean="0"/>
              <a:t>17/07/2023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Our collaboration big idea presentation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419DF7-42CB-3343-BB48-2511C894EC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526270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07C2-CE0B-4F64-A07B-6BA8F52EE1C4}" type="datetime1">
              <a:rPr lang="en-AU" smtClean="0"/>
              <a:t>17/07/2023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collaboration big idea presentation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DF7-42CB-3343-BB48-2511C894EC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623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5769957-E4F5-482A-8E0F-6F0117338BB7}" type="datetime1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Our collaboration big idea presentation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3419DF7-42CB-3343-BB48-2511C894EC60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50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4CB66-D3BC-1171-5A2A-E499600D1C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Our Project Pitch: Project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1A40F6-6227-85D9-20AF-116D5EE2DC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/>
              <a:t>Spokes person name</a:t>
            </a:r>
          </a:p>
          <a:p>
            <a:r>
              <a:rPr lang="en-US" dirty="0"/>
              <a:t>O</a:t>
            </a:r>
            <a:r>
              <a:rPr lang="en-AU" dirty="0"/>
              <a:t>n behalf of other collaborators names</a:t>
            </a:r>
          </a:p>
          <a:p>
            <a:r>
              <a:rPr lang="en-AU" dirty="0"/>
              <a:t>IAS, July 2023</a:t>
            </a:r>
          </a:p>
        </p:txBody>
      </p:sp>
    </p:spTree>
    <p:extLst>
      <p:ext uri="{BB962C8B-B14F-4D97-AF65-F5344CB8AC3E}">
        <p14:creationId xmlns:p14="http://schemas.microsoft.com/office/powerpoint/2010/main" val="4060169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FF3B2-FEB8-9370-04DD-4C8E85DA7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Motivation for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833E1-F193-CB24-936F-366C6887FE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 </a:t>
            </a:r>
            <a:r>
              <a:rPr lang="en-US" dirty="0"/>
              <a:t>Key points and images to explain your great idea</a:t>
            </a:r>
          </a:p>
          <a:p>
            <a:r>
              <a:rPr lang="en-US" dirty="0"/>
              <a:t>What is the big idea! </a:t>
            </a:r>
          </a:p>
          <a:p>
            <a:r>
              <a:rPr lang="en-US" dirty="0"/>
              <a:t>What is the science or engineering challenge you are trying to address, why do you want to carry out your idea?</a:t>
            </a:r>
          </a:p>
          <a:p>
            <a:r>
              <a:rPr lang="en-US" dirty="0"/>
              <a:t>Decide on an audience, e.g. the general public, lab management, thesis supervisor, politician or a colleague or collaboration.</a:t>
            </a:r>
          </a:p>
          <a:p>
            <a:r>
              <a:rPr lang="en-US" dirty="0"/>
              <a:t>What are the science or engineering you want to do, e.g. study the Higgs boson, set a world record or create a medical application.</a:t>
            </a:r>
          </a:p>
          <a:p>
            <a:endParaRPr lang="en-US" dirty="0"/>
          </a:p>
          <a:p>
            <a:endParaRPr lang="en-AU" dirty="0"/>
          </a:p>
          <a:p>
            <a:pPr lvl="1"/>
            <a:endParaRPr lang="en-A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F5B9A1E-BCDD-489E-B9F7-3EBAADC780F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1404" y="2194133"/>
            <a:ext cx="4850793" cy="33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C247B-DDFF-4D09-82B6-CCFFE0701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DE8A-F8E0-47C3-AF5B-ADFAA94B072D}" type="datetime1">
              <a:rPr lang="en-AU" smtClean="0"/>
              <a:t>17/07/2023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E496B-8C44-4983-9C58-801B7F5A0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collaboration big idea presentation</a:t>
            </a: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45C36-AAEE-4441-A2E7-649557056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DF7-42CB-3343-BB48-2511C894EC60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155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82F92-F5CC-47D2-837C-DD3280DC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for project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62F1C-610D-4EE1-898C-BDE79E75D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what are the parameters that you need to achieve and why?</a:t>
            </a:r>
          </a:p>
          <a:p>
            <a:r>
              <a:rPr lang="en-US" dirty="0"/>
              <a:t>What particle type and energy do you want to achieve?</a:t>
            </a:r>
          </a:p>
          <a:p>
            <a:r>
              <a:rPr lang="en-US" dirty="0"/>
              <a:t>What are the existing systems that can produce these parameters?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D85EA-141E-4FCA-8A47-E8FE01D44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4970-4BCB-44D6-930A-1C7434310315}" type="datetime1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25085-4F62-4A48-8F57-DAB6CB73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collaboration big idea presentation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D6AA3-9710-4EAB-847B-D08864D1D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DF7-42CB-3343-BB48-2511C894EC60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84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64778-9C59-4DB0-AA73-B3198C3EB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</a:t>
            </a:r>
            <a:r>
              <a:rPr lang="en-US" dirty="0" err="1"/>
              <a:t>realise</a:t>
            </a:r>
            <a:r>
              <a:rPr lang="en-US" dirty="0"/>
              <a:t> big idea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2D9C0-611F-4813-95E7-85975A24A3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Solutions: using basic calculations, show some possible solutions to your challenges.</a:t>
            </a:r>
          </a:p>
          <a:p>
            <a:r>
              <a:rPr lang="en-US" dirty="0"/>
              <a:t>What are the physics and engineering principles that govern your idea?</a:t>
            </a:r>
          </a:p>
          <a:p>
            <a:r>
              <a:rPr lang="en-US" dirty="0"/>
              <a:t>Calculate for example your magnetic or electric field you require.</a:t>
            </a:r>
            <a:endParaRPr lang="en-AU" dirty="0"/>
          </a:p>
          <a:p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0B11528-F49F-4657-A713-BA5CE25041F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sz="7200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0B11528-F49F-4657-A713-BA5CE25041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39B79-739B-43DF-8A50-9C59EA88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F4BD-1E08-46DB-8B70-03806B3B5E1A}" type="datetime1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4C554-C2D4-4A96-B16A-E920522A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collaboration big idea presentation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D20B1-32B0-468F-AA2A-6E963E56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DF7-42CB-3343-BB48-2511C894EC60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620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322E5-B91C-4194-9C7C-F9E9B5045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AU" dirty="0" err="1"/>
              <a:t>utcomes</a:t>
            </a:r>
            <a:r>
              <a:rPr lang="en-AU" dirty="0"/>
              <a:t> from our Big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D156A-35F2-4FA2-A036-1A44EF399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 will your idea lead to?</a:t>
            </a:r>
          </a:p>
          <a:p>
            <a:r>
              <a:rPr lang="en-US" dirty="0"/>
              <a:t>When your idea succeeds, what will it lead to? </a:t>
            </a:r>
          </a:p>
          <a:p>
            <a:r>
              <a:rPr lang="en-US" dirty="0"/>
              <a:t>New knowledge, better medical treatment, cheaper operations, more stable operations, other new discoveries.</a:t>
            </a:r>
          </a:p>
          <a:p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49877-2421-4232-8829-D14794AFB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67F1-C6C3-4DE7-AA6E-BEB9EA1D932B}" type="datetime1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B094F-0796-4B6B-9A87-51807CC22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collaboration big idea presentation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A6F09-ACD4-48F3-8F42-18B65410A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DF7-42CB-3343-BB48-2511C894EC60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73932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3AD1B881B1C9449E7EE5184419541B" ma:contentTypeVersion="37" ma:contentTypeDescription="Create a new document." ma:contentTypeScope="" ma:versionID="af660551113f2297255b8079b008acda">
  <xsd:schema xmlns:xsd="http://www.w3.org/2001/XMLSchema" xmlns:xs="http://www.w3.org/2001/XMLSchema" xmlns:p="http://schemas.microsoft.com/office/2006/metadata/properties" xmlns:ns3="f3892cb5-6eba-4ca6-81d7-333e33a4baa2" xmlns:ns4="503f5e42-87f2-47eb-a6b2-00e2eb10e156" targetNamespace="http://schemas.microsoft.com/office/2006/metadata/properties" ma:root="true" ma:fieldsID="64ba2c5dbd0e3039f64076bc67d7e008" ns3:_="" ns4:_="">
    <xsd:import namespace="f3892cb5-6eba-4ca6-81d7-333e33a4baa2"/>
    <xsd:import namespace="503f5e42-87f2-47eb-a6b2-00e2eb10e15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LengthInSeconds" minOccurs="0"/>
                <xsd:element ref="ns4:Teams_Channel_Section_Location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892cb5-6eba-4ca6-81d7-333e33a4ba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f5e42-87f2-47eb-a6b2-00e2eb10e1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  <xsd:element name="Teams_Channel_Section_Location" ma:index="42" nillable="true" ma:displayName="Teams Channel Section Location" ma:internalName="Teams_Channel_Section_Location">
      <xsd:simpleType>
        <xsd:restriction base="dms:Text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  <xsd:element name="MediaServiceObjectDetectorVersions" ma:index="4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503f5e42-87f2-47eb-a6b2-00e2eb10e156" xsi:nil="true"/>
    <Self_Registration_Enabled xmlns="503f5e42-87f2-47eb-a6b2-00e2eb10e156" xsi:nil="true"/>
    <Distribution_Groups xmlns="503f5e42-87f2-47eb-a6b2-00e2eb10e156" xsi:nil="true"/>
    <TeamsChannelId xmlns="503f5e42-87f2-47eb-a6b2-00e2eb10e156" xsi:nil="true"/>
    <Invited_Students xmlns="503f5e42-87f2-47eb-a6b2-00e2eb10e156" xsi:nil="true"/>
    <Invited_Teachers xmlns="503f5e42-87f2-47eb-a6b2-00e2eb10e156" xsi:nil="true"/>
    <Is_Collaboration_Space_Locked xmlns="503f5e42-87f2-47eb-a6b2-00e2eb10e156" xsi:nil="true"/>
    <CultureName xmlns="503f5e42-87f2-47eb-a6b2-00e2eb10e156" xsi:nil="true"/>
    <Owner xmlns="503f5e42-87f2-47eb-a6b2-00e2eb10e156">
      <UserInfo>
        <DisplayName/>
        <AccountId xsi:nil="true"/>
        <AccountType/>
      </UserInfo>
    </Owner>
    <Students xmlns="503f5e42-87f2-47eb-a6b2-00e2eb10e156">
      <UserInfo>
        <DisplayName/>
        <AccountId xsi:nil="true"/>
        <AccountType/>
      </UserInfo>
    </Students>
    <Student_Groups xmlns="503f5e42-87f2-47eb-a6b2-00e2eb10e156">
      <UserInfo>
        <DisplayName/>
        <AccountId xsi:nil="true"/>
        <AccountType/>
      </UserInfo>
    </Student_Groups>
    <DefaultSectionNames xmlns="503f5e42-87f2-47eb-a6b2-00e2eb10e156" xsi:nil="true"/>
    <Teams_Channel_Section_Location xmlns="503f5e42-87f2-47eb-a6b2-00e2eb10e156" xsi:nil="true"/>
    <Templates xmlns="503f5e42-87f2-47eb-a6b2-00e2eb10e156" xsi:nil="true"/>
    <NotebookType xmlns="503f5e42-87f2-47eb-a6b2-00e2eb10e156" xsi:nil="true"/>
    <IsNotebookLocked xmlns="503f5e42-87f2-47eb-a6b2-00e2eb10e156" xsi:nil="true"/>
    <_activity xmlns="503f5e42-87f2-47eb-a6b2-00e2eb10e156" xsi:nil="true"/>
    <Has_Teacher_Only_SectionGroup xmlns="503f5e42-87f2-47eb-a6b2-00e2eb10e156" xsi:nil="true"/>
    <FolderType xmlns="503f5e42-87f2-47eb-a6b2-00e2eb10e156" xsi:nil="true"/>
    <Teachers xmlns="503f5e42-87f2-47eb-a6b2-00e2eb10e156">
      <UserInfo>
        <DisplayName/>
        <AccountId xsi:nil="true"/>
        <AccountType/>
      </UserInfo>
    </Teachers>
    <AppVersion xmlns="503f5e42-87f2-47eb-a6b2-00e2eb10e156" xsi:nil="true"/>
    <LMS_Mappings xmlns="503f5e42-87f2-47eb-a6b2-00e2eb10e156" xsi:nil="true"/>
  </documentManagement>
</p:properties>
</file>

<file path=customXml/itemProps1.xml><?xml version="1.0" encoding="utf-8"?>
<ds:datastoreItem xmlns:ds="http://schemas.openxmlformats.org/officeDocument/2006/customXml" ds:itemID="{754991D5-B633-4A9D-960B-85114A7AA7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892cb5-6eba-4ca6-81d7-333e33a4baa2"/>
    <ds:schemaRef ds:uri="503f5e42-87f2-47eb-a6b2-00e2eb10e1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108228-8E17-4ECC-8404-E1DD50E3B2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E42BAD-2B6B-4C87-BA60-08650C70093D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f3892cb5-6eba-4ca6-81d7-333e33a4baa2"/>
    <ds:schemaRef ds:uri="http://schemas.microsoft.com/office/2006/documentManagement/types"/>
    <ds:schemaRef ds:uri="http://purl.org/dc/terms/"/>
    <ds:schemaRef ds:uri="503f5e42-87f2-47eb-a6b2-00e2eb10e156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4256</TotalTime>
  <Words>271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Cambria Math</vt:lpstr>
      <vt:lpstr>Retrospect</vt:lpstr>
      <vt:lpstr>Our Project Pitch: Project Name</vt:lpstr>
      <vt:lpstr>Motivation for Project</vt:lpstr>
      <vt:lpstr>Challenges for project</vt:lpstr>
      <vt:lpstr>Solution to realise big idea</vt:lpstr>
      <vt:lpstr>Outcomes from our Big Idea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 Design do-it-yourself tutorial</dc:title>
  <dc:creator>Boland, Mark</dc:creator>
  <cp:lastModifiedBy>Mark Boland</cp:lastModifiedBy>
  <cp:revision>7</cp:revision>
  <dcterms:created xsi:type="dcterms:W3CDTF">2023-07-12T18:05:46Z</dcterms:created>
  <dcterms:modified xsi:type="dcterms:W3CDTF">2023-07-17T16:23:39Z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0x010100F43AD1B881B1C9449E7EE5184419541B</vt:lpwstr>
  </property>
</Properties>
</file>